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2"/>
  </p:notesMasterIdLst>
  <p:handoutMasterIdLst>
    <p:handoutMasterId r:id="rId23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3" r:id="rId11"/>
    <p:sldId id="354" r:id="rId12"/>
    <p:sldId id="355" r:id="rId13"/>
    <p:sldId id="359" r:id="rId14"/>
    <p:sldId id="356" r:id="rId15"/>
    <p:sldId id="357" r:id="rId16"/>
    <p:sldId id="360" r:id="rId17"/>
    <p:sldId id="351" r:id="rId18"/>
    <p:sldId id="352" r:id="rId19"/>
    <p:sldId id="335" r:id="rId20"/>
    <p:sldId id="332" r:id="rId2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3"/>
            <p14:sldId id="354"/>
            <p14:sldId id="355"/>
            <p14:sldId id="359"/>
            <p14:sldId id="356"/>
            <p14:sldId id="357"/>
            <p14:sldId id="360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18" d="100"/>
          <a:sy n="118" d="100"/>
        </p:scale>
        <p:origin x="754" y="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26/01/2023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458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9361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0521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2432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801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312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26/01/2023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2613227"/>
            <a:ext cx="9387447" cy="1631546"/>
          </a:xfrm>
        </p:spPr>
        <p:txBody>
          <a:bodyPr>
            <a:noAutofit/>
          </a:bodyPr>
          <a:lstStyle/>
          <a:p>
            <a:pPr algn="ctr"/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Descarga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procesamiento de modelo digital de elevación -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DEM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-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SRTM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v3.0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1 </a:t>
            </a:r>
            <a:r>
              <a:rPr lang="es-ES" sz="36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arcsec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30 m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), SRTM v3.0 3 </a:t>
            </a:r>
            <a:r>
              <a:rPr lang="es-ES" sz="36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arcsec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90 m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)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46">
        <p:fade/>
      </p:transition>
    </mc:Choice>
    <mc:Fallback>
      <p:transition spd="med" advTm="484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AE87E25C-720B-AFAE-812C-24764EB6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6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94">
        <p:fade/>
      </p:transition>
    </mc:Choice>
    <mc:Fallback>
      <p:transition spd="med" advTm="539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254C8A69-EC4F-E687-8440-F3009677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3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493">
        <p:fade/>
      </p:transition>
    </mc:Choice>
    <mc:Fallback>
      <p:transition spd="med" advTm="549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25F74732-B7A3-7760-0644-EB572CAB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43">
        <p:fade/>
      </p:transition>
    </mc:Choice>
    <mc:Fallback>
      <p:transition spd="med" advTm="484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CA93581B-0586-2658-9A9D-778839FA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41">
        <p:fade/>
      </p:transition>
    </mc:Choice>
    <mc:Fallback>
      <p:transition spd="med" advTm="514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09">
        <p:fade/>
      </p:transition>
    </mc:Choice>
    <mc:Fallback>
      <p:transition spd="med" advTm="330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36">
        <p:fade/>
      </p:transition>
    </mc:Choice>
    <mc:Fallback>
      <p:transition spd="med" advTm="7336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518" y="3017884"/>
            <a:ext cx="8280964" cy="1661692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descarga y procesamiento del modelo digital de elevación SRTM,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03">
        <p:fade/>
      </p:transition>
    </mc:Choice>
    <mc:Fallback>
      <p:transition spd="med" advTm="910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12">
        <p:fade/>
      </p:transition>
    </mc:Choice>
    <mc:Fallback>
      <p:transition spd="med" advTm="64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817" y="2724444"/>
            <a:ext cx="9542365" cy="1409111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Shuttle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Radar </a:t>
            </a:r>
            <a:r>
              <a:rPr lang="es-ES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Topography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Mission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(SRTM)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dispone de mapas topográficos de alta resolución para uso público desde el año 2015 y pueden ser utilizados para la creación de los mapas de dirección y acumulación de flujo.</a:t>
            </a: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B675E-16BB-9ED6-926E-600768D0DE0F}"/>
              </a:ext>
            </a:extLst>
          </p:cNvPr>
          <p:cNvSpPr txBox="1">
            <a:spLocks/>
          </p:cNvSpPr>
          <p:nvPr/>
        </p:nvSpPr>
        <p:spPr>
          <a:xfrm>
            <a:off x="7870608" y="6562164"/>
            <a:ext cx="4321392" cy="2958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200" i="1" dirty="0">
                <a:solidFill>
                  <a:srgbClr val="24292F"/>
                </a:solidFill>
                <a:cs typeface="Segoe UI" panose="020B0502040204020203" pitchFamily="34" charset="0"/>
              </a:rPr>
              <a:t>Imagen tomada de https://www2.jpl.nasa.gov/srtm/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Shuttle Radar Topography Mission">
            <a:extLst>
              <a:ext uri="{FF2B5EF4-FFF2-40B4-BE49-F238E27FC236}">
                <a16:creationId xmlns:a16="http://schemas.microsoft.com/office/drawing/2014/main" id="{80216F8D-93A3-CA90-7C2D-49F7CCB2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959274" y="2959274"/>
            <a:ext cx="6858000" cy="93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237">
        <p:fade/>
      </p:transition>
    </mc:Choice>
    <mc:Fallback>
      <p:transition spd="med" advTm="923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61">
        <p:fade/>
      </p:transition>
    </mc:Choice>
    <mc:Fallback>
      <p:transition spd="med" advTm="516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173" y="1657006"/>
            <a:ext cx="8281653" cy="352949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manualmente imágenes de terreno para la zona de estudio.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masivamente imágenes desde la consola </a:t>
            </a:r>
            <a:r>
              <a:rPr lang="es-E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Cygwin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del script downloadSRTM.sh.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Cargar y visualizar imágenes satelitales en herramientas SIG.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Crear y </a:t>
            </a:r>
            <a:r>
              <a:rPr lang="es-E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reproyectar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el mosaico de terreno a partir de las imágenes individuales obtenidas.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1607286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257526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2053E19A-82F9-BFAB-9683-BD92519D0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3557474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014A02A8-2823-CD4F-D3FF-4F8C75A37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8771" y="425090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058">
        <p:fade/>
      </p:transition>
    </mc:Choice>
    <mc:Fallback>
      <p:transition spd="med" advTm="1405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36">
        <p:fade/>
      </p:transition>
    </mc:Choice>
    <mc:Fallback>
      <p:transition spd="med" advTm="323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19CA41E-64AA-3DA4-46AA-7CD1F621D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3838" y="59819"/>
            <a:ext cx="7476314" cy="673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33">
        <p:fade/>
      </p:transition>
    </mc:Choice>
    <mc:Fallback>
      <p:transition spd="med" advTm="1213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EDD5D-794C-4646-FA96-F022FDEB8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9" y="1739007"/>
            <a:ext cx="11276182" cy="37565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D576EC1-CCDD-5DDD-D185-49769D55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841" y="1055290"/>
            <a:ext cx="6978317" cy="46871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Métodos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delimitación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</a:t>
            </a:r>
          </a:p>
        </p:txBody>
      </p:sp>
    </p:spTree>
    <p:extLst>
      <p:ext uri="{BB962C8B-B14F-4D97-AF65-F5344CB8AC3E}">
        <p14:creationId xmlns:p14="http://schemas.microsoft.com/office/powerpoint/2010/main" val="86574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73">
        <p:fade/>
      </p:transition>
    </mc:Choice>
    <mc:Fallback>
      <p:transition spd="med" advTm="507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1D057E8-CEAD-3781-DDAA-4AB4460BA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3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741">
        <p:fade/>
      </p:transition>
    </mc:Choice>
    <mc:Fallback>
      <p:transition spd="med" advTm="674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F80E3850-4E82-CFA7-F24C-DB496F5D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0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43">
        <p:fade/>
      </p:transition>
    </mc:Choice>
    <mc:Fallback>
      <p:transition spd="med" advTm="7443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1619</TotalTime>
  <Words>302</Words>
  <Application>Microsoft Office PowerPoint</Application>
  <PresentationFormat>Widescreen</PresentationFormat>
  <Paragraphs>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Tema de R.TeachingResearchGuide</vt:lpstr>
      <vt:lpstr>Descarga y procesamiento de modelo digital de elevación - DEM - SRTM v3.0 1 arcsec (30 m), SRTM v3.0 3 arcsec (90 m)</vt:lpstr>
      <vt:lpstr>Shuttle Radar Topography Mission (SRTM), dispone de mapas topográficos de alta resolución para uso público desde el año 2015 y pueden ser utilizados para la creación de los mapas de dirección y acumulación de flujo.</vt:lpstr>
      <vt:lpstr>PowerPoint Presentation</vt:lpstr>
      <vt:lpstr>Descargar manualmente imágenes de terreno para la zona de estudio.  Descargar masivamente imágenes desde la consola Cygwin a través del script downloadSRTM.sh.  Cargar y visualizar imágenes satelitales en herramientas SIG.  Crear y reproyectar el mosaico de terreno a partir de las imágenes individuales obtenidas.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Métodos de delimitación para descarga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descarga y procesamiento del modelo digital de elevación SRTM,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95</cp:revision>
  <dcterms:created xsi:type="dcterms:W3CDTF">2022-08-04T19:07:18Z</dcterms:created>
  <dcterms:modified xsi:type="dcterms:W3CDTF">2023-01-26T16:08:48Z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